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13F4-2B0D-3F7C-26AB-C50E55E41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1F710-B63C-035A-2240-11DCB30B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2CA2B-3AF3-C451-2CC9-BA3C46DB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47861-439C-F140-6093-E10C7EF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C5FCE-73CA-29F9-FA2F-2C2EF132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4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5356-D567-AD90-9066-B5348459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600A-1F79-D299-A1DA-18E731D6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CB85F-B699-48AF-EA2F-6BAD6EA6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7DBE-55EC-E387-5094-E61362E5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83F8-F375-B93E-68CA-CD3A0885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C2522-9140-428B-CCD7-B81ED5711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544AF-61DF-B230-079F-F1F4F7DCD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2DA67-62CE-EAAB-E790-DDA6A332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D041-DA5C-0DE7-935B-40656FFA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A0598-B17A-BE8A-161E-6F11ADE2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6174-6205-D25D-C4CE-4CDFADDB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9BC4-B811-8014-2F5E-5B0FC31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6B5E-A6DA-CB9E-E28F-EEB5DF13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6ADA-6802-DED0-4428-B81698E6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F037D-0624-314A-C7A9-18ECB370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477-641D-9F4C-6DA6-8CB28C69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35D9-6CC7-B137-E678-55152B24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09721-6889-0C8E-6530-8762726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33203-724E-9233-303F-FF34C2FC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D7C89-6561-E5F9-55D0-13AEB16A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9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D2C2-E5A3-FB97-6226-B4A54B16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BADF-81A1-AA01-EC58-0D9662539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564A9-3DF7-CBF4-9AB0-42214B271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75B2F-294F-F40C-E750-0FD96BDB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FC806-9B75-F861-F4DA-B399BBF8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5D7E7-3F40-FF55-7FB4-2895E31A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2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AB3D-D428-8459-156F-E2E9D0BE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16D39-4ED3-C141-BA24-9651D220B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E990-0B93-04F5-00BA-52BFADD1B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DE9D0-B039-5C62-CCC0-0FCA5722C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D2984-88DC-8F32-F9CA-F70A366E4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0D89E-73D4-030B-76AC-DB1F6B9D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0300C-D75B-5C77-8591-F4D9B131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1327E-19BD-EBAF-E7AE-66EE47D4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B0A8-69AF-4A70-B5AA-29E8AFD5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5E527B-390F-EE11-1AF0-DC80F11C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8034-9C6A-0EFA-01B4-B0731A9D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B454-274F-492C-EF94-D739726D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BA4F2-73E4-FCE3-AECA-817DE717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38F45-DB52-20C7-9504-D0DD3124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CB2C8-FBE5-DD82-8C71-1BE3FB0E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C211-DD02-F2C4-F778-E9F13136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C9D4-F18F-3BA3-DF18-CD66F85F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67603-17FD-9EAF-46F6-83F4457F9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66A81-566A-A331-965B-4FA46169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63990-19CA-FE37-9A2C-0BF83380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C05D-3C4A-6D00-6A12-3E6869D5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6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E992-7B29-854A-53D0-805940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BFB83-4EFE-3AE8-C0A0-AE0F09201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ED719-7EF1-853D-C96D-AF5393BF7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BB8A4-72F4-8B16-B0E1-761641D8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3657F-583A-2AC5-DDCC-C552FA5C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8A998-377C-C697-AA01-AA55007E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278F3-B3F0-E7E8-E7C6-0B8F7F3B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412CA-F760-56A0-359C-3A1B8F9F1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5C37D-4C80-6FE6-01C2-A4EB8B1AE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6A377-51BA-4DD4-8497-F66C9B307A93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0B661-27D9-F1F1-F1E9-05E07362D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2DCAA-3644-ACE0-AF24-E53A235E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4FEDF-5403-4934-B7FF-9B2F52A3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2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E84F1-A59B-ED83-9797-3B7A5573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0" r="124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1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0EE84-F029-5A53-5E4B-BD15FB69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7AE34-ABD8-78DE-A6CB-F7654AF33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" r="1056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EC654-3063-ED52-0FED-6FC6D84A9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E3270-F519-BBE9-5F74-9BFD04F69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8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BF32D-A1FB-8471-1A3B-3C2EDBF3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6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3002D1-EAC2-4784-5121-BC8FA8FC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1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1C951-36A4-E618-E367-410F7FF87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02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235B7-D487-4E32-3203-DE3BD24E0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9B01D-EACE-D7AB-A3DD-E027D84FB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6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9ADF7-8F76-31EB-CF69-D91C9D4F3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28C80-773F-EE65-CF31-F5C090AEC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" r="1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521C3-6C3B-37AA-8FF5-46127E14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308" b="1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029E-E679-5CC4-DE1F-B1AA3745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5966048"/>
            <a:ext cx="104775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7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81729-A413-4FD0-F741-80C12712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C4E77-2DAD-D6AE-FD81-DC9DFF52D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18A96-C8C6-0561-E480-68BED9C45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8B7EE-8B8A-EB21-97E8-3A8F374C6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2" r="519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BC546-014A-B718-6B1D-D284C6160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76" b="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0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79DE6-323C-51CE-1FC0-4859E22E5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3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0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0FE5B-2CCD-8807-CCFB-CCA862EE2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" r="20597" b="-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38F61-D2C0-10AB-1A29-906E415D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2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1DE66-BD65-D6E5-167D-982A06C31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1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EB08E-28A0-E1AD-056F-9D8E1FDAD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74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6231D-1A78-EAA5-4C67-6D90D82A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91" r="9325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6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C0E4C-A29E-7A93-399F-0AF8DBD4D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2DB7-BFAD-E2FF-32D2-9133C2F8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3653D-FB9F-80EB-E2BB-68871038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E9C8F-F655-E895-80C1-E61E8133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5" y="1342918"/>
            <a:ext cx="8147469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47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2CFFA-0FF9-E2FA-CD10-010803B67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3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5C3CC-75A9-07AF-297F-C44FBF4E9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926425"/>
            <a:ext cx="9664846" cy="28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538FE-7FBB-56F1-FAD6-A1D5D3724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9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31287-1977-0D63-2BF3-0C821F6D9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5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0FF41-B05B-C474-3885-5E7D7206E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53" b="-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6B0C2-BA48-B772-E545-0A9B2A0A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6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5DE83-BC2B-2A21-7093-D2AA12CA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6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C7FB6-3B96-0FF1-BD2E-B9542B477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7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5AEB8-5646-A556-A6C0-1A83E5A30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2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1610B-0A32-2B43-63A0-1E625B0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2D567-70B1-9D54-FD4C-7DCCA2A69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52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7C0A8-9A16-9AE9-638C-885E45EBE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77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6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015F2-F3DD-73FA-747E-73173E1CF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19871"/>
            <a:ext cx="10134600" cy="43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50484E-3D55-E048-F822-F03974064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8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1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56AE8-02BB-8E38-A126-91F27B805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4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E131-E0FB-C0AE-6CBA-62C1116E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913C-0BE0-A051-EF10-FCD3ED20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AB0F9-7EF9-2F56-36D8-C98715E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" y="693609"/>
            <a:ext cx="10325917" cy="54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1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296CE-87C4-E7DE-AD32-0AC847F3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A260D-6D76-25AD-FCE2-BE755B2D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552A5-EB15-57DB-4935-A76E36E3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8CD686-D2B6-62F2-9D6A-93649C0E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343" y="914400"/>
            <a:ext cx="9159113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43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FDB66-8B41-00F0-9979-96395C71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119" y="914400"/>
            <a:ext cx="9419562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4C212-519D-45CF-BC20-C9225B41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45208"/>
            <a:ext cx="10134600" cy="430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65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E7AD0-9405-37B8-7270-E26A65DCF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397225"/>
            <a:ext cx="10134600" cy="40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4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B834D-379C-F9BF-9305-7D6E4D068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79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87595-183F-56AE-22A2-B36569D6A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2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73566-C99F-604E-A449-FD43775A8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92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53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2E1F6-E7E3-1BC4-1417-97442B9EE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9453C-937F-4E25-0023-DFB16611D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33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BBA4B-A469-7DEF-DBF3-D073B2573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0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2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AB560-C535-B11E-F9E0-01D23A9F4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80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ADE39-2192-F064-EBE2-29AA14F8E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53" b="-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83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5CACE-2274-5514-0B0B-6F06DEF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4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3C306-D4F2-E274-75A8-FA6B17516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41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65380-D28F-C7B6-6108-44FDCB709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384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9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AE9B2-7D8A-32DF-2724-5742D05A4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87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F3E7C-CC7D-9E41-21EA-C7FB0CC7C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5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8338C-3110-D7FD-C4BC-8B403358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80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8FAC1-3B86-3912-29B4-1EC4DF131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" r="162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9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3DEA7-884D-0F05-11A3-1439812BD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7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FE3BE-A414-ADAE-D5F9-B7F256387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8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2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AF8117-8734-D62F-C62A-06017B432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4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DC433-4A12-C44E-B6D5-155D2A070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85" r="1924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8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81BC6-FFA5-EAAF-B660-7D45BD36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5" r="710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4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B112B-646E-51D4-CC8F-6D1268432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5" r="4474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4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20F7D-8F8B-A4E4-CA17-F10760F64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9" r="315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04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348-1095-AAA2-2F39-37215891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34BC2-0C87-AC0C-E3A8-FC07242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B19AA-3030-9B55-3E9F-BFD95210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27" y="223353"/>
            <a:ext cx="9955569" cy="54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94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C603A-AE88-5384-6D03-C354430F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4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D4C01D-1489-86A4-4932-D7687A92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53D38-4F81-096F-09F2-27C4EAB9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91" y="1463574"/>
            <a:ext cx="7131417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7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C01C9-299B-471B-9B42-56F11582B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5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1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B3558-1274-7D03-D30C-877240845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50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F1B7E-A632-71C6-C562-B0A93BC36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7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5AE97-81BB-195F-70E2-1CE557D5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18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415F6-1F81-2569-6AA3-8E01395AE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475393"/>
            <a:ext cx="11658600" cy="44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666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02DD44-692A-1D21-8A84-E9084591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47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6F548-86CD-B76E-FB88-4BB231E7E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160" y="228600"/>
            <a:ext cx="961747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09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88D40-DB58-B83F-68A5-9A8E41D2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19" y="228600"/>
            <a:ext cx="1106816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15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EAEAA-F1B4-E0F8-47DC-31A0B9C8F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3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ABF1B-B8B0-425C-99DD-90A2403F7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7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7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C9F09-E943-0400-4581-DD9D224B7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15086"/>
            <a:ext cx="11658600" cy="47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37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B766E-3518-FEC5-79AE-532B3D481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2" y="643466"/>
            <a:ext cx="920837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86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F84B8-7188-2D7F-CE2E-3D08E48B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5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D856A-0DA4-ABD6-77D9-D99DAFF2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8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AAA71-D9C2-726B-3E86-6B31A6E59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17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49097-1F68-C0EC-FFA2-904D04559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9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A3BC41CE6B76469C291E0913B8EE24" ma:contentTypeVersion="17" ma:contentTypeDescription="Create a new document." ma:contentTypeScope="" ma:versionID="e73b19d4a3af91d1b350a67a9a61c0c7">
  <xsd:schema xmlns:xsd="http://www.w3.org/2001/XMLSchema" xmlns:xs="http://www.w3.org/2001/XMLSchema" xmlns:p="http://schemas.microsoft.com/office/2006/metadata/properties" xmlns:ns3="cec1cf01-ff9e-4e9d-8758-6eb24dff2e64" xmlns:ns4="d66a3c61-8237-40f5-a126-842b592e8db2" targetNamespace="http://schemas.microsoft.com/office/2006/metadata/properties" ma:root="true" ma:fieldsID="6d4c5ddaa506fb407dbc67b0ce7a8504" ns3:_="" ns4:_="">
    <xsd:import namespace="cec1cf01-ff9e-4e9d-8758-6eb24dff2e64"/>
    <xsd:import namespace="d66a3c61-8237-40f5-a126-842b592e8d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1cf01-ff9e-4e9d-8758-6eb24dff2e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a3c61-8237-40f5-a126-842b592e8db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c1cf01-ff9e-4e9d-8758-6eb24dff2e64" xsi:nil="true"/>
  </documentManagement>
</p:properties>
</file>

<file path=customXml/itemProps1.xml><?xml version="1.0" encoding="utf-8"?>
<ds:datastoreItem xmlns:ds="http://schemas.openxmlformats.org/officeDocument/2006/customXml" ds:itemID="{831BD2EA-CC1F-45BE-9536-2A14743CA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c1cf01-ff9e-4e9d-8758-6eb24dff2e64"/>
    <ds:schemaRef ds:uri="d66a3c61-8237-40f5-a126-842b592e8d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063764-3E50-4038-98DF-66199E0AC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5D5F8-755F-4554-B02C-2B0244D20246}">
  <ds:schemaRefs>
    <ds:schemaRef ds:uri="http://schemas.microsoft.com/office/infopath/2007/PartnerControls"/>
    <ds:schemaRef ds:uri="http://schemas.microsoft.com/office/2006/documentManagement/types"/>
    <ds:schemaRef ds:uri="d66a3c61-8237-40f5-a126-842b592e8db2"/>
    <ds:schemaRef ds:uri="http://purl.org/dc/elements/1.1/"/>
    <ds:schemaRef ds:uri="http://purl.org/dc/terms/"/>
    <ds:schemaRef ds:uri="http://purl.org/dc/dcmitype/"/>
    <ds:schemaRef ds:uri="cec1cf01-ff9e-4e9d-8758-6eb24dff2e64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0</Words>
  <Application>Microsoft Office PowerPoint</Application>
  <PresentationFormat>Widescreen</PresentationFormat>
  <Paragraphs>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2</cp:revision>
  <dcterms:created xsi:type="dcterms:W3CDTF">2024-01-23T06:08:43Z</dcterms:created>
  <dcterms:modified xsi:type="dcterms:W3CDTF">2024-01-23T11:48:28Z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0x010100ABA3BC41CE6B76469C291E0913B8EE24</vt:lpwstr>
  </property>
</Properties>
</file>